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22ED-A3B7-44DD-A21D-C3C1C044675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9EEC-8558-41D8-AFB2-3975AF53B7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17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17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857224" y="857256"/>
            <a:ext cx="6858050" cy="5143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18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18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19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Студенческий социальный театр СОВА\Музыкально-хореографический спектакль Путешествие в изумрудный город, для детской больницы\IMG_12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2016-02-03T03:44:51Z</dcterms:created>
  <dcterms:modified xsi:type="dcterms:W3CDTF">2016-02-03T03:48:56Z</dcterms:modified>
</cp:coreProperties>
</file>