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722ED-A3B7-44DD-A21D-C3C1C0446756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F9EEC-8558-41D8-AFB2-3975AF53B7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nglish\Desktop\Студенческий социальный театр СОВА\Музыкально-хореографический спектакль Путешествие в изумрудный город, для детской больницы\IMG_117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English\Desktop\Студенческий социальный театр СОВА\Музыкально-хореографический спектакль Путешествие в изумрудный город, для детской больницы\IMG_117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6200000">
            <a:off x="857224" y="857256"/>
            <a:ext cx="6858050" cy="5143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English\Desktop\Студенческий социальный театр СОВА\Музыкально-хореографический спектакль Путешествие в изумрудный город, для детской больницы\IMG_118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English\Desktop\Студенческий социальный театр СОВА\Музыкально-хореографический спектакль Путешествие в изумрудный город, для детской больницы\IMG_118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English\Desktop\Студенческий социальный театр СОВА\Музыкально-хореографический спектакль Путешествие в изумрудный город, для детской больницы\IMG_119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English\Desktop\Студенческий социальный театр СОВА\Музыкально-хореографический спектакль Путешествие в изумрудный город, для детской больницы\IMG_120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English</dc:creator>
  <cp:lastModifiedBy>English</cp:lastModifiedBy>
  <cp:revision>1</cp:revision>
  <dcterms:created xsi:type="dcterms:W3CDTF">2016-02-03T03:44:51Z</dcterms:created>
  <dcterms:modified xsi:type="dcterms:W3CDTF">2016-02-03T03:48:56Z</dcterms:modified>
</cp:coreProperties>
</file>